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330" y="43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10/19/2022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10/19/2022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10/19/2022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10/19/2022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17290675"/>
              </p:ext>
            </p:extLst>
          </p:nvPr>
        </p:nvGraphicFramePr>
        <p:xfrm>
          <a:off x="319312" y="15264"/>
          <a:ext cx="11538859" cy="684300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Oblique Acceleration Based Computational Modal Analysis for FRF Reconstruction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600" noProof="0" dirty="0">
                          <a:latin typeface="Verdana" panose="020B0604030504040204" pitchFamily="34" charset="0"/>
                          <a:ea typeface="Verdana" panose="020B0604030504040204" pitchFamily="34" charset="0"/>
                          <a:cs typeface="Verdana" panose="020B0604030504040204" pitchFamily="34" charset="0"/>
                        </a:rPr>
                        <a:t>Previously, it was shown that oblique acceleration data has better coherence result compared to the normal acceleration data. Thus, oblique data is useful for the FRF reconstruction. However, the accuracy of the FRF reconstruction is affected by the noise due to the coordinate transformation process as well as the measurement noise. This study focuses on the simulation technique, i.e. oblique accelerometer based computational modal analysis to investigate the effect of noise during the FRF reconstruction. In the simulation environment, student can model different types of noise and simulate the noisy responses for further investigation. Then, various noise reduction techniques can be developed. In this study, student needs to propose the suitable technique to reduce the noise for the FRF reconstruction.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lgn="just">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simulate oblique acceleration due to impact force for computational modal analysis purpose</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develop various noise reduction techniques for the FRF reconstruction.</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evaluate the FRF reconstruction performance for the cases with and without noise reduction techniques.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Matlab</a:t>
                      </a:r>
                      <a:r>
                        <a:rPr lang="en-US" sz="1600" noProof="0" dirty="0">
                          <a:latin typeface="Verdana" panose="020B0604030504040204" pitchFamily="34" charset="0"/>
                          <a:ea typeface="Verdana" panose="020B0604030504040204" pitchFamily="34" charset="0"/>
                          <a:cs typeface="Verdana" panose="020B0604030504040204" pitchFamily="34" charset="0"/>
                        </a:rPr>
                        <a:t>, Ansys and virtual instrument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 Khoo Shin Yee(Mechanical)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14518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98217051"/>
              </p:ext>
            </p:extLst>
          </p:nvPr>
        </p:nvGraphicFramePr>
        <p:xfrm>
          <a:off x="319312" y="15264"/>
          <a:ext cx="11538859" cy="676789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450" noProof="0" dirty="0">
                          <a:latin typeface="Verdana" panose="020B0604030504040204" pitchFamily="34" charset="0"/>
                          <a:ea typeface="Verdana" panose="020B0604030504040204" pitchFamily="34" charset="0"/>
                          <a:cs typeface="Verdana" panose="020B0604030504040204" pitchFamily="34" charset="0"/>
                        </a:rPr>
                        <a:t>Impact force identification by using radial basis function neural network and </a:t>
                      </a:r>
                      <a:r>
                        <a:rPr lang="en-MY" sz="1450" b="0" i="0" kern="1200" dirty="0">
                          <a:solidFill>
                            <a:schemeClr val="tx1"/>
                          </a:solidFill>
                          <a:effectLst/>
                          <a:latin typeface="Verdana" panose="020B0604030504040204" pitchFamily="34" charset="0"/>
                          <a:ea typeface="Verdana" panose="020B0604030504040204" pitchFamily="34" charset="0"/>
                          <a:cs typeface="+mn-cs"/>
                        </a:rPr>
                        <a:t>dynamic decay adjustment</a:t>
                      </a:r>
                      <a:endParaRPr lang="en-US" sz="145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450" b="0" i="0" kern="1200" dirty="0">
                          <a:solidFill>
                            <a:schemeClr val="tx1"/>
                          </a:solidFill>
                          <a:effectLst/>
                          <a:latin typeface="Verdana" panose="020B0604030504040204" pitchFamily="34" charset="0"/>
                          <a:ea typeface="Verdana" panose="020B0604030504040204" pitchFamily="34" charset="0"/>
                          <a:cs typeface="+mn-cs"/>
                        </a:rPr>
                        <a:t>Impact force identification from response sensors is important especially when force measurement using force sensor is not possible due to the installation or dynamic characteristic altering problems. For example, the bump-excited impact force acting on vehicle wheel or ship collision on an offshore structure. Among various existing impact identification approaches, neural network based force identification method has received great attention because one does not need to have a system model. Previously, neural network such as Radial Basis Function network (RBFN) improved the impact localization and quantification accuracies by decreasing 32.98% and 40.91% error respectively compared to conventional </a:t>
                      </a:r>
                      <a:r>
                        <a:rPr lang="en-MY" sz="1450" b="0" i="0" kern="1200" dirty="0">
                          <a:solidFill>
                            <a:schemeClr val="tx1"/>
                          </a:solidFill>
                          <a:effectLst/>
                          <a:latin typeface="Verdana" panose="020B0604030504040204" pitchFamily="34" charset="0"/>
                          <a:ea typeface="Verdana" panose="020B0604030504040204" pitchFamily="34" charset="0"/>
                          <a:cs typeface="+mn-cs"/>
                        </a:rPr>
                        <a:t>Multilayer Perceptron (</a:t>
                      </a:r>
                      <a:r>
                        <a:rPr lang="en-US" sz="1450" b="0" i="0" kern="1200" dirty="0">
                          <a:solidFill>
                            <a:schemeClr val="tx1"/>
                          </a:solidFill>
                          <a:effectLst/>
                          <a:latin typeface="Verdana" panose="020B0604030504040204" pitchFamily="34" charset="0"/>
                          <a:ea typeface="Verdana" panose="020B0604030504040204" pitchFamily="34" charset="0"/>
                          <a:cs typeface="+mn-cs"/>
                        </a:rPr>
                        <a:t>MLP). In this study, it is proposed to enhance the RBFN by introducing the dynamic decay adjustment (DDA), which </a:t>
                      </a:r>
                      <a:r>
                        <a:rPr lang="en-US" sz="1450" dirty="0">
                          <a:latin typeface="Verdana" panose="020B0604030504040204" pitchFamily="34" charset="0"/>
                          <a:ea typeface="Verdana" panose="020B0604030504040204" pitchFamily="34" charset="0"/>
                        </a:rPr>
                        <a:t>constructs an RBFN structure dynamically during training process by an idea that new hidden neurons will only be inserted to the hidden layer when necessary. This enables stability in a shorter time and automated identification of the number of hidden neuron.</a:t>
                      </a:r>
                      <a:endParaRPr lang="en-US" sz="145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lgn="just">
                        <a:buFont typeface="+mj-lt"/>
                        <a:buAutoNum type="arabicPeriod"/>
                      </a:pPr>
                      <a:r>
                        <a:rPr lang="en-US" sz="1450" noProof="0" dirty="0">
                          <a:latin typeface="Verdana" panose="020B0604030504040204" pitchFamily="34" charset="0"/>
                          <a:ea typeface="Verdana" panose="020B0604030504040204" pitchFamily="34" charset="0"/>
                          <a:cs typeface="Verdana" panose="020B0604030504040204" pitchFamily="34" charset="0"/>
                        </a:rPr>
                        <a:t>To develop the RBFN with dynamic decay adjustment for impact force localization. </a:t>
                      </a:r>
                    </a:p>
                    <a:p>
                      <a:pPr marL="342900" indent="-342900" algn="just">
                        <a:buFont typeface="+mj-lt"/>
                        <a:buAutoNum type="arabicPeriod"/>
                      </a:pPr>
                      <a:r>
                        <a:rPr lang="en-US" sz="1450" noProof="0" dirty="0">
                          <a:latin typeface="Verdana" panose="020B0604030504040204" pitchFamily="34" charset="0"/>
                          <a:ea typeface="Verdana" panose="020B0604030504040204" pitchFamily="34" charset="0"/>
                          <a:cs typeface="Verdana" panose="020B0604030504040204" pitchFamily="34" charset="0"/>
                        </a:rPr>
                        <a:t>To develop the RBFN with dynamic decay adjustment for impact force quantification. </a:t>
                      </a:r>
                    </a:p>
                    <a:p>
                      <a:pPr marL="342900" indent="-342900">
                        <a:buFont typeface="+mj-lt"/>
                        <a:buAutoNum type="arabicPeriod"/>
                      </a:pPr>
                      <a:r>
                        <a:rPr lang="en-US" sz="1450" noProof="0" dirty="0">
                          <a:latin typeface="Verdana" panose="020B0604030504040204" pitchFamily="34" charset="0"/>
                          <a:ea typeface="Verdana" panose="020B0604030504040204" pitchFamily="34" charset="0"/>
                          <a:cs typeface="Verdana" panose="020B0604030504040204" pitchFamily="34" charset="0"/>
                        </a:rPr>
                        <a:t>To evaluate the performance of the RBFN-DDA compared to the conventional RBFN in the application of impact force identification.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Matlab</a:t>
                      </a:r>
                      <a:r>
                        <a:rPr lang="en-US" sz="1600" noProof="0" dirty="0">
                          <a:latin typeface="Verdana" panose="020B0604030504040204" pitchFamily="34" charset="0"/>
                          <a:ea typeface="Verdana" panose="020B0604030504040204" pitchFamily="34" charset="0"/>
                          <a:cs typeface="Verdana" panose="020B0604030504040204" pitchFamily="34" charset="0"/>
                        </a:rPr>
                        <a:t> or other machine learning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 Khoo Shin Yee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20603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58372635"/>
              </p:ext>
            </p:extLst>
          </p:nvPr>
        </p:nvGraphicFramePr>
        <p:xfrm>
          <a:off x="319312" y="15264"/>
          <a:ext cx="11538859" cy="6668831"/>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400" noProof="0" dirty="0">
                          <a:latin typeface="Verdana" panose="020B0604030504040204" pitchFamily="34" charset="0"/>
                          <a:ea typeface="Verdana" panose="020B0604030504040204" pitchFamily="34" charset="0"/>
                          <a:cs typeface="Verdana" panose="020B0604030504040204" pitchFamily="34" charset="0"/>
                        </a:rPr>
                        <a:t>Impact force identification by using radial basis function neural network and </a:t>
                      </a:r>
                      <a:r>
                        <a:rPr lang="en-US" sz="1400" b="0" i="0" kern="1200" dirty="0">
                          <a:solidFill>
                            <a:schemeClr val="tx1"/>
                          </a:solidFill>
                          <a:effectLst/>
                          <a:latin typeface="Verdana" panose="020B0604030504040204" pitchFamily="34" charset="0"/>
                          <a:ea typeface="Verdana" panose="020B0604030504040204" pitchFamily="34" charset="0"/>
                          <a:cs typeface="+mn-cs"/>
                        </a:rPr>
                        <a:t>metaheuristic algorithm</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400" b="0" i="0" kern="1200" dirty="0">
                          <a:solidFill>
                            <a:schemeClr val="tx1"/>
                          </a:solidFill>
                          <a:effectLst/>
                          <a:latin typeface="Verdana" panose="020B0604030504040204" pitchFamily="34" charset="0"/>
                          <a:ea typeface="Verdana" panose="020B0604030504040204" pitchFamily="34" charset="0"/>
                          <a:cs typeface="+mn-cs"/>
                        </a:rPr>
                        <a:t>Impact force identification from response sensors is important especially when force measurement using force sensor is not possible due to the installation or dynamic characteristic altering problems. For example, the bump-excited impact force acting on vehicle wheel or ship collision on an offshore structure. Among various existing impact identification approaches, neural network based force identification method has received great attention because one does not need to have a system model. Previously, neural network such as Radial Basis Function network (RBFN) improved the impact localization and quantification accuracies by decreasing 32.98% and 40.91% error respectively compared to conventional </a:t>
                      </a:r>
                      <a:r>
                        <a:rPr lang="en-MY" sz="1400" b="0" i="0" kern="1200" dirty="0">
                          <a:solidFill>
                            <a:schemeClr val="tx1"/>
                          </a:solidFill>
                          <a:effectLst/>
                          <a:latin typeface="Verdana" panose="020B0604030504040204" pitchFamily="34" charset="0"/>
                          <a:ea typeface="Verdana" panose="020B0604030504040204" pitchFamily="34" charset="0"/>
                          <a:cs typeface="+mn-cs"/>
                        </a:rPr>
                        <a:t>Multilayer Perceptron (</a:t>
                      </a:r>
                      <a:r>
                        <a:rPr lang="en-US" sz="1400" b="0" i="0" kern="1200" dirty="0">
                          <a:solidFill>
                            <a:schemeClr val="tx1"/>
                          </a:solidFill>
                          <a:effectLst/>
                          <a:latin typeface="Verdana" panose="020B0604030504040204" pitchFamily="34" charset="0"/>
                          <a:ea typeface="Verdana" panose="020B0604030504040204" pitchFamily="34" charset="0"/>
                          <a:cs typeface="+mn-cs"/>
                        </a:rPr>
                        <a:t>MLP). In this study, it is proposed to enhance the RBFN by introducing the metaheuristic algorithm such as </a:t>
                      </a:r>
                      <a:r>
                        <a:rPr lang="en-MY" sz="1400" dirty="0">
                          <a:latin typeface="Verdana" panose="020B0604030504040204" pitchFamily="34" charset="0"/>
                          <a:ea typeface="Verdana" panose="020B0604030504040204" pitchFamily="34" charset="0"/>
                        </a:rPr>
                        <a:t>grey wolf optimization (GWO).  </a:t>
                      </a:r>
                      <a:r>
                        <a:rPr lang="en-US" sz="1400" b="0" i="0" kern="1200" dirty="0">
                          <a:solidFill>
                            <a:schemeClr val="tx1"/>
                          </a:solidFill>
                          <a:effectLst/>
                          <a:latin typeface="Verdana" panose="020B0604030504040204" pitchFamily="34" charset="0"/>
                          <a:ea typeface="Verdana" panose="020B0604030504040204" pitchFamily="34" charset="0"/>
                          <a:cs typeface="+mn-cs"/>
                        </a:rPr>
                        <a:t>This might solve the drawback of RBFN that is sensitive to the parameters (i.e., number of hidden neurons and the initial values of connection weights) in its architecture where the settings of these parameters are subject to tuning on a trial-and-error basis. </a:t>
                      </a:r>
                      <a:endParaRPr lang="en-US" sz="14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lgn="just">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 develop the RBFN with </a:t>
                      </a:r>
                      <a:r>
                        <a:rPr lang="en-US" sz="1400" b="0" i="0" kern="1200" dirty="0">
                          <a:solidFill>
                            <a:schemeClr val="tx1"/>
                          </a:solidFill>
                          <a:effectLst/>
                          <a:latin typeface="Verdana" panose="020B0604030504040204" pitchFamily="34" charset="0"/>
                          <a:ea typeface="Verdana" panose="020B0604030504040204" pitchFamily="34" charset="0"/>
                          <a:cs typeface="+mn-cs"/>
                        </a:rPr>
                        <a:t>metaheuristic algorithm </a:t>
                      </a:r>
                      <a:r>
                        <a:rPr lang="en-US" sz="1400" noProof="0" dirty="0">
                          <a:latin typeface="Verdana" panose="020B0604030504040204" pitchFamily="34" charset="0"/>
                          <a:ea typeface="Verdana" panose="020B0604030504040204" pitchFamily="34" charset="0"/>
                          <a:cs typeface="Verdana" panose="020B0604030504040204" pitchFamily="34" charset="0"/>
                        </a:rPr>
                        <a:t>for impact force localization. </a:t>
                      </a:r>
                    </a:p>
                    <a:p>
                      <a:pPr marL="342900" indent="-342900" algn="just">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 develop the RBFN with </a:t>
                      </a:r>
                      <a:r>
                        <a:rPr lang="en-US" sz="1400" b="0" i="0" kern="1200" dirty="0">
                          <a:solidFill>
                            <a:schemeClr val="tx1"/>
                          </a:solidFill>
                          <a:effectLst/>
                          <a:latin typeface="Verdana" panose="020B0604030504040204" pitchFamily="34" charset="0"/>
                          <a:ea typeface="Verdana" panose="020B0604030504040204" pitchFamily="34" charset="0"/>
                          <a:cs typeface="+mn-cs"/>
                        </a:rPr>
                        <a:t>metaheuristic algorithm </a:t>
                      </a:r>
                      <a:r>
                        <a:rPr lang="en-US" sz="1400" noProof="0" dirty="0">
                          <a:latin typeface="Verdana" panose="020B0604030504040204" pitchFamily="34" charset="0"/>
                          <a:ea typeface="Verdana" panose="020B0604030504040204" pitchFamily="34" charset="0"/>
                          <a:cs typeface="Verdana" panose="020B0604030504040204" pitchFamily="34" charset="0"/>
                        </a:rPr>
                        <a:t>for impact force quantification. </a:t>
                      </a:r>
                    </a:p>
                    <a:p>
                      <a:pPr marL="342900" indent="-342900">
                        <a:buFont typeface="+mj-lt"/>
                        <a:buAutoNum type="arabicPeriod"/>
                      </a:pPr>
                      <a:r>
                        <a:rPr lang="en-US" sz="1400" noProof="0" dirty="0">
                          <a:latin typeface="Verdana" panose="020B0604030504040204" pitchFamily="34" charset="0"/>
                          <a:ea typeface="Verdana" panose="020B0604030504040204" pitchFamily="34" charset="0"/>
                          <a:cs typeface="Verdana" panose="020B0604030504040204" pitchFamily="34" charset="0"/>
                        </a:rPr>
                        <a:t>To evaluate the performance of the RBFN-</a:t>
                      </a:r>
                      <a:r>
                        <a:rPr lang="en-US" sz="1400" b="0" i="0" kern="1200" dirty="0">
                          <a:solidFill>
                            <a:schemeClr val="tx1"/>
                          </a:solidFill>
                          <a:effectLst/>
                          <a:latin typeface="Verdana" panose="020B0604030504040204" pitchFamily="34" charset="0"/>
                          <a:ea typeface="Verdana" panose="020B0604030504040204" pitchFamily="34" charset="0"/>
                          <a:cs typeface="+mn-cs"/>
                        </a:rPr>
                        <a:t>metaheuristic algorithm </a:t>
                      </a:r>
                      <a:r>
                        <a:rPr lang="en-US" sz="1400" noProof="0" dirty="0">
                          <a:latin typeface="Verdana" panose="020B0604030504040204" pitchFamily="34" charset="0"/>
                          <a:ea typeface="Verdana" panose="020B0604030504040204" pitchFamily="34" charset="0"/>
                          <a:cs typeface="Verdana" panose="020B0604030504040204" pitchFamily="34" charset="0"/>
                        </a:rPr>
                        <a:t> compared to the conventional RBFN in the application of impact force identification.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Matlab</a:t>
                      </a:r>
                      <a:r>
                        <a:rPr lang="en-US" sz="1600" noProof="0" dirty="0">
                          <a:latin typeface="Verdana" panose="020B0604030504040204" pitchFamily="34" charset="0"/>
                          <a:ea typeface="Verdana" panose="020B0604030504040204" pitchFamily="34" charset="0"/>
                          <a:cs typeface="Verdana" panose="020B0604030504040204" pitchFamily="34" charset="0"/>
                        </a:rPr>
                        <a:t> or other machine learning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 Khoo Shin Yee (Mechanical)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917326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2088</TotalTime>
  <Words>797</Words>
  <Application>Microsoft Office PowerPoint</Application>
  <PresentationFormat>Widescreen</PresentationFormat>
  <Paragraphs>54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Verdana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mikeson khoo</cp:lastModifiedBy>
  <cp:revision>37</cp:revision>
  <dcterms:created xsi:type="dcterms:W3CDTF">2018-01-03T06:54:22Z</dcterms:created>
  <dcterms:modified xsi:type="dcterms:W3CDTF">2022-10-19T15:12:33Z</dcterms:modified>
</cp:coreProperties>
</file>